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3FC797-E06F-467F-92D7-782614AE566E}" v="1" dt="2023-06-06T04:18:37.0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B3FC797-E06F-467F-92D7-782614AE566E}"/>
    <pc:docChg chg="modSld">
      <pc:chgData name="Narelle Wheaton" userId="6e1b2b30-480e-4f91-806b-6735d5b9e446" providerId="ADAL" clId="{DB3FC797-E06F-467F-92D7-782614AE566E}" dt="2023-06-06T04:18:37.019" v="0" actId="207"/>
      <pc:docMkLst>
        <pc:docMk/>
      </pc:docMkLst>
      <pc:sldChg chg="modSp">
        <pc:chgData name="Narelle Wheaton" userId="6e1b2b30-480e-4f91-806b-6735d5b9e446" providerId="ADAL" clId="{DB3FC797-E06F-467F-92D7-782614AE566E}" dt="2023-06-06T04:18:37.019" v="0" actId="207"/>
        <pc:sldMkLst>
          <pc:docMk/>
          <pc:sldMk cId="0" sldId="256"/>
        </pc:sldMkLst>
        <pc:spChg chg="mod">
          <ac:chgData name="Narelle Wheaton" userId="6e1b2b30-480e-4f91-806b-6735d5b9e446" providerId="ADAL" clId="{DB3FC797-E06F-467F-92D7-782614AE566E}" dt="2023-06-06T04:18:37.019" v="0" actId="207"/>
          <ac:spMkLst>
            <pc:docMk/>
            <pc:sldMk cId="0" sldId="256"/>
            <ac:spMk id="2050" creationId="{9E25BAE7-E1B4-EC20-56CC-D6CC41C4073F}"/>
          </ac:spMkLst>
        </pc:spChg>
      </pc:sldChg>
      <pc:sldChg chg="modSp">
        <pc:chgData name="Narelle Wheaton" userId="6e1b2b30-480e-4f91-806b-6735d5b9e446" providerId="ADAL" clId="{DB3FC797-E06F-467F-92D7-782614AE566E}" dt="2023-06-06T04:18:37.019" v="0" actId="207"/>
        <pc:sldMkLst>
          <pc:docMk/>
          <pc:sldMk cId="0" sldId="257"/>
        </pc:sldMkLst>
        <pc:spChg chg="mod">
          <ac:chgData name="Narelle Wheaton" userId="6e1b2b30-480e-4f91-806b-6735d5b9e446" providerId="ADAL" clId="{DB3FC797-E06F-467F-92D7-782614AE566E}" dt="2023-06-06T04:18:37.019" v="0" actId="207"/>
          <ac:spMkLst>
            <pc:docMk/>
            <pc:sldMk cId="0" sldId="257"/>
            <ac:spMk id="3074" creationId="{B36CB85A-657A-4819-7B05-3515DD2391EA}"/>
          </ac:spMkLst>
        </pc:spChg>
      </pc:sldChg>
      <pc:sldChg chg="modSp">
        <pc:chgData name="Narelle Wheaton" userId="6e1b2b30-480e-4f91-806b-6735d5b9e446" providerId="ADAL" clId="{DB3FC797-E06F-467F-92D7-782614AE566E}" dt="2023-06-06T04:18:37.019" v="0" actId="207"/>
        <pc:sldMkLst>
          <pc:docMk/>
          <pc:sldMk cId="0" sldId="258"/>
        </pc:sldMkLst>
        <pc:spChg chg="mod">
          <ac:chgData name="Narelle Wheaton" userId="6e1b2b30-480e-4f91-806b-6735d5b9e446" providerId="ADAL" clId="{DB3FC797-E06F-467F-92D7-782614AE566E}" dt="2023-06-06T04:18:37.019" v="0" actId="207"/>
          <ac:spMkLst>
            <pc:docMk/>
            <pc:sldMk cId="0" sldId="258"/>
            <ac:spMk id="4098" creationId="{BB5034A0-3362-2001-3D21-5F81369DE0D4}"/>
          </ac:spMkLst>
        </pc:spChg>
      </pc:sldChg>
      <pc:sldChg chg="modSp">
        <pc:chgData name="Narelle Wheaton" userId="6e1b2b30-480e-4f91-806b-6735d5b9e446" providerId="ADAL" clId="{DB3FC797-E06F-467F-92D7-782614AE566E}" dt="2023-06-06T04:18:37.019" v="0" actId="207"/>
        <pc:sldMkLst>
          <pc:docMk/>
          <pc:sldMk cId="0" sldId="259"/>
        </pc:sldMkLst>
        <pc:spChg chg="mod">
          <ac:chgData name="Narelle Wheaton" userId="6e1b2b30-480e-4f91-806b-6735d5b9e446" providerId="ADAL" clId="{DB3FC797-E06F-467F-92D7-782614AE566E}" dt="2023-06-06T04:18:37.019" v="0" actId="207"/>
          <ac:spMkLst>
            <pc:docMk/>
            <pc:sldMk cId="0" sldId="259"/>
            <ac:spMk id="5122" creationId="{4927B765-10AF-8657-53E0-A15FBE9F3B83}"/>
          </ac:spMkLst>
        </pc:spChg>
      </pc:sldChg>
      <pc:sldChg chg="modSp">
        <pc:chgData name="Narelle Wheaton" userId="6e1b2b30-480e-4f91-806b-6735d5b9e446" providerId="ADAL" clId="{DB3FC797-E06F-467F-92D7-782614AE566E}" dt="2023-06-06T04:18:37.019" v="0" actId="207"/>
        <pc:sldMkLst>
          <pc:docMk/>
          <pc:sldMk cId="0" sldId="260"/>
        </pc:sldMkLst>
        <pc:spChg chg="mod">
          <ac:chgData name="Narelle Wheaton" userId="6e1b2b30-480e-4f91-806b-6735d5b9e446" providerId="ADAL" clId="{DB3FC797-E06F-467F-92D7-782614AE566E}" dt="2023-06-06T04:18:37.019" v="0" actId="207"/>
          <ac:spMkLst>
            <pc:docMk/>
            <pc:sldMk cId="0" sldId="260"/>
            <ac:spMk id="6146" creationId="{6B63FA54-0EA3-7474-C853-CE187D55C26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F8263-A081-0F03-9B11-510C7FCB7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6EA4E-F55D-4D02-AC9F-A41E35C01C0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52667-969F-BB53-7F06-293B241E4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40F9C-9BF9-38AF-3E13-0D6D82CC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4F416-2D37-4E7D-B88E-14AAD4626B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984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59FF1-92CD-CE96-C860-121234D85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BAFBE-A7A8-438A-8DCA-0A31D68F8C4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AA7C6-E654-F229-C304-B9FD33200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B17B0-8198-8343-F80B-12CD17BF7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B67C1-DD68-49E7-B45A-87AA16D085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8456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04024-802F-1094-429A-7B60B4943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6EBD9-05A6-4AE2-8126-85DC03B4260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6E14-D5E1-47ED-9710-B5BD44B11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8E2CF-7F6E-7F96-2BAF-65DD4C152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52201-0F90-457A-BFBC-65F184FF7E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035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FE392-D7F3-5D5A-4567-04C324C43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8A2F0-E583-4972-90D3-9060D1DB67F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4E6A9-64B2-E535-E2A4-31B580415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ADA9D-599A-21A9-5EE1-E45E508D3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2E0F-CEAF-40F0-AB8E-1CC6B6A9D4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1337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EF44B-E0B2-1339-7469-781541CAE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E50BC-8B5C-428E-846B-FB573226FE3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05241-7BC8-4FC3-4681-CD3DC1C7B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B8AD0-7FB3-E7AC-E2A9-CEAA4CA5F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35225-86BD-42E1-AED9-BEB097F9D7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7591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DBD161-EFC0-818A-B2D9-773115E67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E1DCB-E3BB-478A-9EE4-DF476EB54FE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5F8F30-354B-8D5E-A997-32420659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234F88-3E34-4322-A52B-C2BCB333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EECD1-DE1C-495A-B604-23E1B9110F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1083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6970DC-8229-C417-0BA2-F2CD8796D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11688-FA9A-441A-BE84-9B88CDDD49C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9EDC689-DD3E-8475-2321-4DFCD2A07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2FAA94-081C-B382-70C2-7F03E9C91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70B5-787D-4B64-ACC6-CD3EE54909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399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4C369C5-38D9-D2DC-4F5A-74E3D2854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C3FB9-B638-447A-9AB6-5B860723FE0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8FD26E1-1AEC-63E0-05B9-1B20E81D3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84E40F-49C5-E0F3-13D9-029FCE93D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9C895-6C42-4F36-B299-D20C2D336B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0707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3DA5273-AFC8-06E6-F952-AD64F5244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19A15-BCC7-4DA1-8A2C-6B2B383D198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43752AC-75E0-DC25-1F83-33B632AFE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6CB6EE8-A6CE-C231-7A0F-CE46F1A49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FDA72-2BDD-4509-A586-FAAE1D746C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1688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F263F9-5261-65DF-ED65-0A35FC483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DDB67-7D79-46CC-A15D-D67A48ABF34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8C187C-9EB6-1BBD-E31A-605967EBC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A70BAA-CDA4-CE49-7A92-F33963D57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7ACED-1CBE-4C83-81C2-D0D0FF67BAB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7761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6F4BE2-209F-EC4E-8D4F-ED9FD9A4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C8C42-14C2-4207-B7E0-2AD165C7588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D09758-194E-B941-E9EF-691133125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D27876-4D32-4E9B-32D7-752A6B7F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AA22A-E498-414C-9AB7-F5BAA0AF63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46141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6D81FD4-F474-078E-DF5C-F1481F667E6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4BF1524-B63B-A41A-5B0C-3AAC752F643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3B8AD-74AD-15BD-F765-98928ED55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8B983D-EEFC-44E1-9212-782314864FA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F16DA-D910-6C40-2F73-652D794BC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4F84E-1C7D-6A63-CCF1-F9D25B75C4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4782FD4-D830-4F77-A39F-821DB927D3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9E25BAE7-E1B4-EC20-56CC-D6CC41C40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243806"/>
            <a:ext cx="9505950" cy="4370387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of all ages and Lord for all time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Creator of all things in perfect design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fields ripe for harvest for rich golden grain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beauty in nature we than You again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36CB85A-657A-4819-7B05-3515DD2391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981075"/>
            <a:ext cx="10440988" cy="46577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of all nations and Lord of all lands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placed the world's wealth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the palm of our hands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pray for Your guidance to guard against greed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Though great the resources still great is the need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B5034A0-3362-2001-3D21-5F81369DE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1268413"/>
            <a:ext cx="9577388" cy="43703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of compassion and Lord of all life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pray for Your people in conflict and strife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earth You created a vast treasure store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Yet hunger still thrives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While men fight to gain more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927B765-10AF-8657-53E0-A15FBE9F3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268413"/>
            <a:ext cx="9648825" cy="4370387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of all wisdom take us by the hand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insight bestow when we ruin Your land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rivers polluted for forests laid bare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pray Your forgiveness for failing to care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6B63FA54-0EA3-7474-C853-CE187D55C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836613"/>
            <a:ext cx="9577388" cy="475297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of all greatness and giver of light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With each sunlit morning we worship Your might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Our half-hearted service Your only reward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love beyond measure we thank You O Lord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7D149F63-9F67-A9E8-F80B-7A7176506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589588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Song # 1007472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Philip Coutts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© 1988 Oxford University Press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212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Of All Ages</dc:title>
  <dc:creator>ITS</dc:creator>
  <cp:lastModifiedBy>Narelle Wheaton</cp:lastModifiedBy>
  <cp:revision>4</cp:revision>
  <dcterms:created xsi:type="dcterms:W3CDTF">2015-12-29T06:29:37Z</dcterms:created>
  <dcterms:modified xsi:type="dcterms:W3CDTF">2023-06-06T04:18:40Z</dcterms:modified>
</cp:coreProperties>
</file>